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grpSp>
        <p:nvGrpSpPr>
          <p:cNvPr id="26" name="Google Shape;10;p2"/>
          <p:cNvGrpSpPr/>
          <p:nvPr/>
        </p:nvGrpSpPr>
        <p:grpSpPr>
          <a:xfrm>
            <a:off x="-122" y="-201"/>
            <a:ext cx="9143825" cy="5144631"/>
            <a:chOff x="0" y="0"/>
            <a:chExt cx="9143823" cy="5144629"/>
          </a:xfrm>
        </p:grpSpPr>
        <p:sp>
          <p:nvSpPr>
            <p:cNvPr id="18" name="Google Shape;11;p2"/>
            <p:cNvSpPr/>
            <p:nvPr/>
          </p:nvSpPr>
          <p:spPr>
            <a:xfrm>
              <a:off x="-1" y="3108854"/>
              <a:ext cx="9143823" cy="2035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9" name="Google Shape;12;p2"/>
            <p:cNvSpPr/>
            <p:nvPr/>
          </p:nvSpPr>
          <p:spPr>
            <a:xfrm>
              <a:off x="-1" y="2615236"/>
              <a:ext cx="2057362" cy="1234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0" name="Google Shape;13;p2"/>
            <p:cNvSpPr/>
            <p:nvPr/>
          </p:nvSpPr>
          <p:spPr>
            <a:xfrm>
              <a:off x="1295374" y="0"/>
              <a:ext cx="5704895" cy="1006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1" name="Google Shape;14;p2"/>
            <p:cNvSpPr/>
            <p:nvPr/>
          </p:nvSpPr>
          <p:spPr>
            <a:xfrm>
              <a:off x="5814897" y="493669"/>
              <a:ext cx="3328927" cy="1461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2" name="Google Shape;15;p2"/>
            <p:cNvSpPr/>
            <p:nvPr/>
          </p:nvSpPr>
          <p:spPr>
            <a:xfrm>
              <a:off x="-1" y="3241702"/>
              <a:ext cx="3447986" cy="1479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3" name="Google Shape;16;p2"/>
            <p:cNvSpPr/>
            <p:nvPr/>
          </p:nvSpPr>
          <p:spPr>
            <a:xfrm>
              <a:off x="8186577" y="2237126"/>
              <a:ext cx="957246" cy="1040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4" name="Google Shape;17;p2"/>
            <p:cNvSpPr/>
            <p:nvPr/>
          </p:nvSpPr>
          <p:spPr>
            <a:xfrm>
              <a:off x="2047833" y="558477"/>
              <a:ext cx="1785906" cy="1186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5" name="Google Shape;18;p2"/>
            <p:cNvSpPr/>
            <p:nvPr/>
          </p:nvSpPr>
          <p:spPr>
            <a:xfrm>
              <a:off x="8524709" y="1365399"/>
              <a:ext cx="619114" cy="980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27" name="Title Text"/>
          <p:cNvSpPr txBox="1"/>
          <p:nvPr>
            <p:ph type="title"/>
          </p:nvPr>
        </p:nvSpPr>
        <p:spPr>
          <a:xfrm>
            <a:off x="457200" y="799275"/>
            <a:ext cx="5486400" cy="3182100"/>
          </a:xfrm>
          <a:prstGeom prst="rect">
            <a:avLst/>
          </a:prstGeom>
        </p:spPr>
        <p:txBody>
          <a:bodyPr anchor="t"/>
          <a:lstStyle>
            <a:lvl1pPr>
              <a:defRPr sz="5800"/>
            </a:lvl1pPr>
          </a:lstStyle>
          <a:p>
            <a:pPr/>
            <a:r>
              <a:t>Title Text</a:t>
            </a:r>
          </a:p>
        </p:txBody>
      </p:sp>
      <p:sp>
        <p:nvSpPr>
          <p:cNvPr id="28"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grpSp>
        <p:nvGrpSpPr>
          <p:cNvPr id="43" name="Google Shape;21;p3"/>
          <p:cNvGrpSpPr/>
          <p:nvPr/>
        </p:nvGrpSpPr>
        <p:grpSpPr>
          <a:xfrm>
            <a:off x="-122" y="-201"/>
            <a:ext cx="9143825" cy="5144631"/>
            <a:chOff x="0" y="0"/>
            <a:chExt cx="9143823" cy="5144629"/>
          </a:xfrm>
        </p:grpSpPr>
        <p:sp>
          <p:nvSpPr>
            <p:cNvPr id="35" name="Google Shape;22;p3"/>
            <p:cNvSpPr/>
            <p:nvPr/>
          </p:nvSpPr>
          <p:spPr>
            <a:xfrm>
              <a:off x="-1" y="3108854"/>
              <a:ext cx="9143823" cy="2035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6" name="Google Shape;23;p3"/>
            <p:cNvSpPr/>
            <p:nvPr/>
          </p:nvSpPr>
          <p:spPr>
            <a:xfrm>
              <a:off x="-1" y="2615236"/>
              <a:ext cx="2057362" cy="1234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7" name="Google Shape;24;p3"/>
            <p:cNvSpPr/>
            <p:nvPr/>
          </p:nvSpPr>
          <p:spPr>
            <a:xfrm>
              <a:off x="1295374" y="0"/>
              <a:ext cx="5704895" cy="1006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8" name="Google Shape;25;p3"/>
            <p:cNvSpPr/>
            <p:nvPr/>
          </p:nvSpPr>
          <p:spPr>
            <a:xfrm>
              <a:off x="5814897" y="493669"/>
              <a:ext cx="3328927" cy="1461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9" name="Google Shape;26;p3"/>
            <p:cNvSpPr/>
            <p:nvPr/>
          </p:nvSpPr>
          <p:spPr>
            <a:xfrm>
              <a:off x="-1" y="3241702"/>
              <a:ext cx="3447986" cy="1479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0" name="Google Shape;27;p3"/>
            <p:cNvSpPr/>
            <p:nvPr/>
          </p:nvSpPr>
          <p:spPr>
            <a:xfrm>
              <a:off x="8186577" y="2237126"/>
              <a:ext cx="957246" cy="1040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1" name="Google Shape;28;p3"/>
            <p:cNvSpPr/>
            <p:nvPr/>
          </p:nvSpPr>
          <p:spPr>
            <a:xfrm>
              <a:off x="2047833" y="558477"/>
              <a:ext cx="1785906" cy="1186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2" name="Google Shape;29;p3"/>
            <p:cNvSpPr/>
            <p:nvPr/>
          </p:nvSpPr>
          <p:spPr>
            <a:xfrm>
              <a:off x="8524709" y="1365399"/>
              <a:ext cx="619114" cy="980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44" name="Title Text"/>
          <p:cNvSpPr txBox="1"/>
          <p:nvPr>
            <p:ph type="title"/>
          </p:nvPr>
        </p:nvSpPr>
        <p:spPr>
          <a:xfrm>
            <a:off x="457200" y="1430948"/>
            <a:ext cx="5486400" cy="1159803"/>
          </a:xfrm>
          <a:prstGeom prst="rect">
            <a:avLst/>
          </a:prstGeom>
        </p:spPr>
        <p:txBody>
          <a:bodyPr/>
          <a:lstStyle>
            <a:lvl1pPr>
              <a:defRPr sz="4400"/>
            </a:lvl1pPr>
          </a:lstStyle>
          <a:p>
            <a:pPr/>
            <a:r>
              <a:t>Title Text</a:t>
            </a:r>
          </a:p>
        </p:txBody>
      </p:sp>
      <p:sp>
        <p:nvSpPr>
          <p:cNvPr id="45" name="Body Level One…"/>
          <p:cNvSpPr txBox="1"/>
          <p:nvPr>
            <p:ph type="body" sz="quarter" idx="1"/>
          </p:nvPr>
        </p:nvSpPr>
        <p:spPr>
          <a:xfrm>
            <a:off x="457200" y="2763852"/>
            <a:ext cx="5486400" cy="784802"/>
          </a:xfrm>
          <a:prstGeom prst="rect">
            <a:avLst/>
          </a:prstGeom>
        </p:spPr>
        <p:txBody>
          <a:bodyPr>
            <a:normAutofit fontScale="100000" lnSpcReduction="0"/>
          </a:bodyPr>
          <a:lstStyle>
            <a:lvl1pPr marL="304800" indent="-228600">
              <a:spcBef>
                <a:spcPts val="0"/>
              </a:spcBef>
              <a:buClrTx/>
              <a:buSzTx/>
              <a:buFontTx/>
              <a:buNone/>
              <a:defRPr>
                <a:solidFill>
                  <a:srgbClr val="FFFFFF"/>
                </a:solidFill>
              </a:defRPr>
            </a:lvl1pPr>
            <a:lvl2pPr marL="304800" indent="76200">
              <a:spcBef>
                <a:spcPts val="0"/>
              </a:spcBef>
              <a:buClrTx/>
              <a:buSzTx/>
              <a:buFontTx/>
              <a:buNone/>
              <a:defRPr>
                <a:solidFill>
                  <a:srgbClr val="FFFFFF"/>
                </a:solidFill>
              </a:defRPr>
            </a:lvl2pPr>
            <a:lvl3pPr marL="304800" indent="76200">
              <a:spcBef>
                <a:spcPts val="0"/>
              </a:spcBef>
              <a:buClrTx/>
              <a:buSzTx/>
              <a:buFontTx/>
              <a:buNone/>
              <a:defRPr>
                <a:solidFill>
                  <a:srgbClr val="FFFFFF"/>
                </a:solidFill>
              </a:defRPr>
            </a:lvl3pPr>
            <a:lvl4pPr marL="304800" indent="76200">
              <a:spcBef>
                <a:spcPts val="0"/>
              </a:spcBef>
              <a:buClrTx/>
              <a:buSzTx/>
              <a:buFontTx/>
              <a:buNone/>
              <a:defRPr>
                <a:solidFill>
                  <a:srgbClr val="FFFFFF"/>
                </a:solidFill>
              </a:defRPr>
            </a:lvl4pPr>
            <a:lvl5pPr marL="304800" indent="76200">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sz="quarter" idx="1"/>
          </p:nvPr>
        </p:nvSpPr>
        <p:spPr>
          <a:xfrm>
            <a:off x="3200375" y="1909298"/>
            <a:ext cx="2493600" cy="3016502"/>
          </a:xfrm>
          <a:prstGeom prst="rect">
            <a:avLst/>
          </a:prstGeom>
        </p:spPr>
        <p:txBody>
          <a:bodyPr>
            <a:normAutofit fontScale="100000" lnSpcReduction="0"/>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pPr/>
            <a:r>
              <a:t>Body Level One</a:t>
            </a:r>
          </a:p>
          <a:p>
            <a:pPr lvl="1"/>
            <a:r>
              <a:t>Body Level Two</a:t>
            </a:r>
          </a:p>
          <a:p>
            <a:pPr lvl="2"/>
            <a:r>
              <a:t>Body Level Three</a:t>
            </a:r>
          </a:p>
          <a:p>
            <a:pPr lvl="3"/>
            <a:r>
              <a:t>Body Level Four</a:t>
            </a:r>
          </a:p>
          <a:p>
            <a:pPr lvl="4"/>
            <a:r>
              <a:t>Body Level Five</a:t>
            </a:r>
          </a:p>
        </p:txBody>
      </p:sp>
      <p:sp>
        <p:nvSpPr>
          <p:cNvPr id="55" name="Google Shape;81;p7"/>
          <p:cNvSpPr txBox="1"/>
          <p:nvPr>
            <p:ph type="body" sz="quarter" idx="13"/>
          </p:nvPr>
        </p:nvSpPr>
        <p:spPr>
          <a:xfrm>
            <a:off x="6193204" y="1909298"/>
            <a:ext cx="2493602" cy="3016502"/>
          </a:xfrm>
          <a:prstGeom prst="rect">
            <a:avLst/>
          </a:prstGeom>
        </p:spPr>
        <p:txBody>
          <a:bodyPr>
            <a:normAutofit fontScale="100000" lnSpcReduction="0"/>
          </a:bodyPr>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grpSp>
        <p:nvGrpSpPr>
          <p:cNvPr id="76" name="Google Shape;116;p11"/>
          <p:cNvGrpSpPr/>
          <p:nvPr/>
        </p:nvGrpSpPr>
        <p:grpSpPr>
          <a:xfrm>
            <a:off x="-242" y="-1"/>
            <a:ext cx="9143825" cy="5144630"/>
            <a:chOff x="0" y="0"/>
            <a:chExt cx="9143824" cy="5144629"/>
          </a:xfrm>
        </p:grpSpPr>
        <p:sp>
          <p:nvSpPr>
            <p:cNvPr id="71" name="Google Shape;117;p11"/>
            <p:cNvSpPr/>
            <p:nvPr/>
          </p:nvSpPr>
          <p:spPr>
            <a:xfrm>
              <a:off x="-2" y="-1"/>
              <a:ext cx="9143826" cy="5144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2" name="Google Shape;118;p11"/>
            <p:cNvSpPr/>
            <p:nvPr/>
          </p:nvSpPr>
          <p:spPr>
            <a:xfrm>
              <a:off x="-1" y="892515"/>
              <a:ext cx="1023919" cy="718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3" name="Google Shape;119;p11"/>
            <p:cNvSpPr/>
            <p:nvPr/>
          </p:nvSpPr>
          <p:spPr>
            <a:xfrm>
              <a:off x="4714782" y="0"/>
              <a:ext cx="4421635" cy="779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4" name="Google Shape;120;p11"/>
            <p:cNvSpPr/>
            <p:nvPr/>
          </p:nvSpPr>
          <p:spPr>
            <a:xfrm>
              <a:off x="-1" y="420591"/>
              <a:ext cx="647690" cy="652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5" name="Google Shape;121;p11"/>
            <p:cNvSpPr/>
            <p:nvPr/>
          </p:nvSpPr>
          <p:spPr>
            <a:xfrm>
              <a:off x="2228807" y="0"/>
              <a:ext cx="3855605" cy="680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
    <p:spTree>
      <p:nvGrpSpPr>
        <p:cNvPr id="1" name=""/>
        <p:cNvGrpSpPr/>
        <p:nvPr/>
      </p:nvGrpSpPr>
      <p:grpSpPr>
        <a:xfrm>
          <a:off x="0" y="0"/>
          <a:ext cx="0" cy="0"/>
          <a:chOff x="0" y="0"/>
          <a:chExt cx="0" cy="0"/>
        </a:xfrm>
      </p:grpSpPr>
      <p:grpSp>
        <p:nvGrpSpPr>
          <p:cNvPr id="94" name="Google Shape;124;p12"/>
          <p:cNvGrpSpPr/>
          <p:nvPr/>
        </p:nvGrpSpPr>
        <p:grpSpPr>
          <a:xfrm>
            <a:off x="-240" y="-202"/>
            <a:ext cx="9143824" cy="5144631"/>
            <a:chOff x="0" y="0"/>
            <a:chExt cx="9143823" cy="5144629"/>
          </a:xfrm>
        </p:grpSpPr>
        <p:sp>
          <p:nvSpPr>
            <p:cNvPr id="84" name="Google Shape;125;p12"/>
            <p:cNvSpPr/>
            <p:nvPr/>
          </p:nvSpPr>
          <p:spPr>
            <a:xfrm>
              <a:off x="-1" y="3523700"/>
              <a:ext cx="9143823" cy="1620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5" name="Google Shape;126;p12"/>
            <p:cNvSpPr/>
            <p:nvPr/>
          </p:nvSpPr>
          <p:spPr>
            <a:xfrm>
              <a:off x="3167000" y="-1"/>
              <a:ext cx="4591860" cy="809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6" name="Google Shape;127;p12"/>
            <p:cNvSpPr/>
            <p:nvPr/>
          </p:nvSpPr>
          <p:spPr>
            <a:xfrm>
              <a:off x="-1" y="4039547"/>
              <a:ext cx="3167003" cy="1096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7" name="Google Shape;128;p12"/>
            <p:cNvSpPr/>
            <p:nvPr/>
          </p:nvSpPr>
          <p:spPr>
            <a:xfrm>
              <a:off x="8219913" y="2985419"/>
              <a:ext cx="923909" cy="7012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8" name="Google Shape;129;p12"/>
            <p:cNvSpPr/>
            <p:nvPr/>
          </p:nvSpPr>
          <p:spPr>
            <a:xfrm>
              <a:off x="-1" y="3780969"/>
              <a:ext cx="1581122" cy="817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9" name="Google Shape;130;p12"/>
            <p:cNvSpPr/>
            <p:nvPr/>
          </p:nvSpPr>
          <p:spPr>
            <a:xfrm>
              <a:off x="8681867" y="2447137"/>
              <a:ext cx="461955" cy="619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0" name="Google Shape;131;p12"/>
            <p:cNvSpPr/>
            <p:nvPr/>
          </p:nvSpPr>
          <p:spPr>
            <a:xfrm>
              <a:off x="6105405" y="1908856"/>
              <a:ext cx="3038417" cy="1074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1" name="Google Shape;132;p12"/>
            <p:cNvSpPr/>
            <p:nvPr/>
          </p:nvSpPr>
          <p:spPr>
            <a:xfrm>
              <a:off x="1152501" y="1886425"/>
              <a:ext cx="2014500" cy="893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2" name="Google Shape;133;p12"/>
            <p:cNvSpPr/>
            <p:nvPr/>
          </p:nvSpPr>
          <p:spPr>
            <a:xfrm>
              <a:off x="-1" y="1491776"/>
              <a:ext cx="2352632" cy="953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3" name="Google Shape;134;p12"/>
            <p:cNvSpPr/>
            <p:nvPr/>
          </p:nvSpPr>
          <p:spPr>
            <a:xfrm>
              <a:off x="7638899" y="294016"/>
              <a:ext cx="1504924" cy="803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9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p:spTree>
      <p:nvGrpSpPr>
        <p:cNvPr id="1" name=""/>
        <p:cNvGrpSpPr/>
        <p:nvPr/>
      </p:nvGrpSpPr>
      <p:grpSpPr>
        <a:xfrm>
          <a:off x="0" y="0"/>
          <a:ext cx="0" cy="0"/>
          <a:chOff x="0" y="0"/>
          <a:chExt cx="0" cy="0"/>
        </a:xfrm>
      </p:grpSpPr>
      <p:grpSp>
        <p:nvGrpSpPr>
          <p:cNvPr id="107" name="Google Shape;116;p11"/>
          <p:cNvGrpSpPr/>
          <p:nvPr/>
        </p:nvGrpSpPr>
        <p:grpSpPr>
          <a:xfrm>
            <a:off x="-242" y="-1"/>
            <a:ext cx="9143825" cy="5144630"/>
            <a:chOff x="0" y="0"/>
            <a:chExt cx="9143824" cy="5144629"/>
          </a:xfrm>
        </p:grpSpPr>
        <p:sp>
          <p:nvSpPr>
            <p:cNvPr id="102" name="Google Shape;117;p11"/>
            <p:cNvSpPr/>
            <p:nvPr/>
          </p:nvSpPr>
          <p:spPr>
            <a:xfrm>
              <a:off x="-2" y="-1"/>
              <a:ext cx="9143826" cy="5144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3" name="Google Shape;118;p11"/>
            <p:cNvSpPr/>
            <p:nvPr/>
          </p:nvSpPr>
          <p:spPr>
            <a:xfrm>
              <a:off x="-1" y="892515"/>
              <a:ext cx="1023919" cy="718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4" name="Google Shape;119;p11"/>
            <p:cNvSpPr/>
            <p:nvPr/>
          </p:nvSpPr>
          <p:spPr>
            <a:xfrm>
              <a:off x="4714782" y="0"/>
              <a:ext cx="4421635" cy="779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5" name="Google Shape;120;p11"/>
            <p:cNvSpPr/>
            <p:nvPr/>
          </p:nvSpPr>
          <p:spPr>
            <a:xfrm>
              <a:off x="-1" y="420591"/>
              <a:ext cx="647690" cy="652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6" name="Google Shape;121;p11"/>
            <p:cNvSpPr/>
            <p:nvPr/>
          </p:nvSpPr>
          <p:spPr>
            <a:xfrm>
              <a:off x="2228807" y="0"/>
              <a:ext cx="3855605" cy="680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grpSp>
        <p:nvGrpSpPr>
          <p:cNvPr id="116" name="Google Shape;21;p3"/>
          <p:cNvGrpSpPr/>
          <p:nvPr/>
        </p:nvGrpSpPr>
        <p:grpSpPr>
          <a:xfrm>
            <a:off x="-121" y="-201"/>
            <a:ext cx="9143822" cy="5144629"/>
            <a:chOff x="0" y="0"/>
            <a:chExt cx="9143821" cy="5144627"/>
          </a:xfrm>
        </p:grpSpPr>
        <p:sp>
          <p:nvSpPr>
            <p:cNvPr id="108" name="Google Shape;22;p3"/>
            <p:cNvSpPr/>
            <p:nvPr/>
          </p:nvSpPr>
          <p:spPr>
            <a:xfrm>
              <a:off x="0" y="3108853"/>
              <a:ext cx="9143821" cy="2035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9" name="Google Shape;23;p3"/>
            <p:cNvSpPr/>
            <p:nvPr/>
          </p:nvSpPr>
          <p:spPr>
            <a:xfrm>
              <a:off x="0" y="2615235"/>
              <a:ext cx="2057360" cy="1234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0" name="Google Shape;24;p3"/>
            <p:cNvSpPr/>
            <p:nvPr/>
          </p:nvSpPr>
          <p:spPr>
            <a:xfrm>
              <a:off x="1295374" y="0"/>
              <a:ext cx="5704894" cy="1006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1" name="Google Shape;25;p3"/>
            <p:cNvSpPr/>
            <p:nvPr/>
          </p:nvSpPr>
          <p:spPr>
            <a:xfrm>
              <a:off x="5814897" y="493669"/>
              <a:ext cx="3328925" cy="1461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2" name="Google Shape;26;p3"/>
            <p:cNvSpPr/>
            <p:nvPr/>
          </p:nvSpPr>
          <p:spPr>
            <a:xfrm>
              <a:off x="0" y="3241701"/>
              <a:ext cx="3447984" cy="1479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3" name="Google Shape;27;p3"/>
            <p:cNvSpPr/>
            <p:nvPr/>
          </p:nvSpPr>
          <p:spPr>
            <a:xfrm>
              <a:off x="8186577" y="2237126"/>
              <a:ext cx="957245" cy="1040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4" name="Google Shape;28;p3"/>
            <p:cNvSpPr/>
            <p:nvPr/>
          </p:nvSpPr>
          <p:spPr>
            <a:xfrm>
              <a:off x="2047833" y="558477"/>
              <a:ext cx="1785905" cy="1186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5" name="Google Shape;29;p3"/>
            <p:cNvSpPr/>
            <p:nvPr/>
          </p:nvSpPr>
          <p:spPr>
            <a:xfrm>
              <a:off x="8524709" y="1365399"/>
              <a:ext cx="619113" cy="980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117" name="Title Text"/>
          <p:cNvSpPr txBox="1"/>
          <p:nvPr>
            <p:ph type="title"/>
          </p:nvPr>
        </p:nvSpPr>
        <p:spPr>
          <a:xfrm>
            <a:off x="457200" y="1430949"/>
            <a:ext cx="5486400" cy="1159802"/>
          </a:xfrm>
          <a:prstGeom prst="rect">
            <a:avLst/>
          </a:prstGeom>
        </p:spPr>
        <p:txBody>
          <a:bodyPr/>
          <a:lstStyle>
            <a:lvl1pPr>
              <a:defRPr sz="4400"/>
            </a:lvl1pPr>
          </a:lstStyle>
          <a:p>
            <a:pPr/>
            <a:r>
              <a:t>Title Text</a:t>
            </a:r>
          </a:p>
        </p:txBody>
      </p:sp>
      <p:sp>
        <p:nvSpPr>
          <p:cNvPr id="118" name="Body Level One…"/>
          <p:cNvSpPr txBox="1"/>
          <p:nvPr>
            <p:ph type="body" sz="quarter" idx="1"/>
          </p:nvPr>
        </p:nvSpPr>
        <p:spPr>
          <a:xfrm>
            <a:off x="457200" y="2763852"/>
            <a:ext cx="5486400" cy="784801"/>
          </a:xfrm>
          <a:prstGeom prst="rect">
            <a:avLst/>
          </a:prstGeom>
        </p:spPr>
        <p:txBody>
          <a:bodyPr>
            <a:normAutofit fontScale="100000" lnSpcReduction="0"/>
          </a:bodyPr>
          <a:lstStyle>
            <a:lvl1pPr marL="381000" indent="-304800">
              <a:spcBef>
                <a:spcPts val="0"/>
              </a:spcBef>
              <a:buClrTx/>
              <a:buSzTx/>
              <a:buFontTx/>
              <a:buNone/>
              <a:defRPr>
                <a:solidFill>
                  <a:srgbClr val="FFFFFF"/>
                </a:solidFill>
              </a:defRPr>
            </a:lvl1pPr>
            <a:lvl2pPr marL="381000" indent="152400">
              <a:spcBef>
                <a:spcPts val="0"/>
              </a:spcBef>
              <a:buClrTx/>
              <a:buSzTx/>
              <a:buFontTx/>
              <a:buNone/>
              <a:defRPr>
                <a:solidFill>
                  <a:srgbClr val="FFFFFF"/>
                </a:solidFill>
              </a:defRPr>
            </a:lvl2pPr>
            <a:lvl3pPr marL="381000" indent="609600">
              <a:spcBef>
                <a:spcPts val="0"/>
              </a:spcBef>
              <a:buClrTx/>
              <a:buSzTx/>
              <a:buFontTx/>
              <a:buNone/>
              <a:defRPr>
                <a:solidFill>
                  <a:srgbClr val="FFFFFF"/>
                </a:solidFill>
              </a:defRPr>
            </a:lvl3pPr>
            <a:lvl4pPr marL="381000" indent="1066800">
              <a:spcBef>
                <a:spcPts val="0"/>
              </a:spcBef>
              <a:buClrTx/>
              <a:buSzTx/>
              <a:buFontTx/>
              <a:buNone/>
              <a:defRPr>
                <a:solidFill>
                  <a:srgbClr val="FFFFFF"/>
                </a:solidFill>
              </a:defRPr>
            </a:lvl4pPr>
            <a:lvl5pPr marL="381000" indent="1524000">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6553200" y="44878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2CA388"/>
            </a:gs>
            <a:gs pos="100000">
              <a:srgbClr val="A6D683"/>
            </a:gs>
          </a:gsLst>
          <a:lin ang="0" scaled="0"/>
        </a:gradFill>
      </p:bgPr>
    </p:bg>
    <p:spTree>
      <p:nvGrpSpPr>
        <p:cNvPr id="1" name=""/>
        <p:cNvGrpSpPr/>
        <p:nvPr/>
      </p:nvGrpSpPr>
      <p:grpSpPr>
        <a:xfrm>
          <a:off x="0" y="0"/>
          <a:ext cx="0" cy="0"/>
          <a:chOff x="0" y="0"/>
          <a:chExt cx="0" cy="0"/>
        </a:xfrm>
      </p:grpSpPr>
      <p:grpSp>
        <p:nvGrpSpPr>
          <p:cNvPr id="8" name="Google Shape;97;p9"/>
          <p:cNvGrpSpPr/>
          <p:nvPr/>
        </p:nvGrpSpPr>
        <p:grpSpPr>
          <a:xfrm>
            <a:off x="-243" y="-214"/>
            <a:ext cx="9143825" cy="5144630"/>
            <a:chOff x="-1" y="-1"/>
            <a:chExt cx="9143824" cy="5144628"/>
          </a:xfrm>
        </p:grpSpPr>
        <p:sp>
          <p:nvSpPr>
            <p:cNvPr id="2" name="Google Shape;98;p9"/>
            <p:cNvSpPr/>
            <p:nvPr/>
          </p:nvSpPr>
          <p:spPr>
            <a:xfrm>
              <a:off x="-2" y="536973"/>
              <a:ext cx="9143825" cy="4607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 name="Google Shape;99;p9"/>
            <p:cNvSpPr/>
            <p:nvPr/>
          </p:nvSpPr>
          <p:spPr>
            <a:xfrm>
              <a:off x="2228807" y="-1"/>
              <a:ext cx="3855604" cy="680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 name="Google Shape;100;p9"/>
            <p:cNvSpPr/>
            <p:nvPr/>
          </p:nvSpPr>
          <p:spPr>
            <a:xfrm>
              <a:off x="-1" y="393710"/>
              <a:ext cx="800087" cy="679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 name="Google Shape;101;p9"/>
            <p:cNvSpPr/>
            <p:nvPr/>
          </p:nvSpPr>
          <p:spPr>
            <a:xfrm>
              <a:off x="-2" y="1277084"/>
              <a:ext cx="1895442" cy="872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6" name="Google Shape;102;p9"/>
            <p:cNvSpPr/>
            <p:nvPr/>
          </p:nvSpPr>
          <p:spPr>
            <a:xfrm>
              <a:off x="7915120" y="-1"/>
              <a:ext cx="1228702" cy="75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 name="Google Shape;103;p9"/>
            <p:cNvSpPr/>
            <p:nvPr/>
          </p:nvSpPr>
          <p:spPr>
            <a:xfrm>
              <a:off x="-1" y="600213"/>
              <a:ext cx="2681239" cy="1011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9" name="Title Text"/>
          <p:cNvSpPr txBox="1"/>
          <p:nvPr>
            <p:ph type="title"/>
          </p:nvPr>
        </p:nvSpPr>
        <p:spPr>
          <a:xfrm>
            <a:off x="457200" y="-100"/>
            <a:ext cx="5486400" cy="1814400"/>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10" name="Body Level One…"/>
          <p:cNvSpPr txBox="1"/>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chalovina/Group16/tree/master/Group16_MppProject" TargetMode="External"/><Relationship Id="rId3" Type="http://schemas.openxmlformats.org/officeDocument/2006/relationships/hyperlink" Target="https://www.youtube.com/watch?v=DoL4I_s_dPo"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oogle Shape;140;p13"/>
          <p:cNvSpPr txBox="1"/>
          <p:nvPr>
            <p:ph type="title"/>
          </p:nvPr>
        </p:nvSpPr>
        <p:spPr>
          <a:xfrm>
            <a:off x="457200" y="799274"/>
            <a:ext cx="6672020" cy="1161264"/>
          </a:xfrm>
          <a:prstGeom prst="rect">
            <a:avLst/>
          </a:prstGeom>
        </p:spPr>
        <p:txBody>
          <a:bodyPr/>
          <a:lstStyle>
            <a:lvl1pPr algn="ctr"/>
          </a:lstStyle>
          <a:p>
            <a:pPr/>
            <a:r>
              <a:t>Project Overview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oogle Shape;161;p16"/>
          <p:cNvSpPr txBox="1"/>
          <p:nvPr>
            <p:ph type="title"/>
          </p:nvPr>
        </p:nvSpPr>
        <p:spPr>
          <a:xfrm>
            <a:off x="170480" y="96554"/>
            <a:ext cx="9167247" cy="1159802"/>
          </a:xfrm>
          <a:prstGeom prst="rect">
            <a:avLst/>
          </a:prstGeom>
        </p:spPr>
        <p:txBody>
          <a:bodyPr/>
          <a:lstStyle/>
          <a:p>
            <a:pPr/>
            <a:r>
              <a:t>Add a Copy, Use case</a:t>
            </a:r>
          </a:p>
        </p:txBody>
      </p:sp>
      <p:pic>
        <p:nvPicPr>
          <p:cNvPr id="177" name="Image" descr="Image"/>
          <p:cNvPicPr>
            <a:picLocks noChangeAspect="1"/>
          </p:cNvPicPr>
          <p:nvPr/>
        </p:nvPicPr>
        <p:blipFill>
          <a:blip r:embed="rId2">
            <a:extLst/>
          </a:blip>
          <a:stretch>
            <a:fillRect/>
          </a:stretch>
        </p:blipFill>
        <p:spPr>
          <a:xfrm>
            <a:off x="681030" y="1104884"/>
            <a:ext cx="7781940" cy="33098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61;p16"/>
          <p:cNvSpPr txBox="1"/>
          <p:nvPr>
            <p:ph type="title"/>
          </p:nvPr>
        </p:nvSpPr>
        <p:spPr>
          <a:xfrm>
            <a:off x="170480" y="96554"/>
            <a:ext cx="9167247" cy="1159802"/>
          </a:xfrm>
          <a:prstGeom prst="rect">
            <a:avLst/>
          </a:prstGeom>
        </p:spPr>
        <p:txBody>
          <a:bodyPr/>
          <a:lstStyle/>
          <a:p>
            <a:pPr/>
            <a:r>
              <a:t>Checkout, Make a copy and more</a:t>
            </a:r>
          </a:p>
        </p:txBody>
      </p:sp>
      <p:sp>
        <p:nvSpPr>
          <p:cNvPr id="180" name="Subtitle 1"/>
          <p:cNvSpPr txBox="1"/>
          <p:nvPr>
            <p:ph type="body" sz="quarter" idx="1"/>
          </p:nvPr>
        </p:nvSpPr>
        <p:spPr>
          <a:xfrm>
            <a:off x="457200" y="2763852"/>
            <a:ext cx="5486400" cy="784802"/>
          </a:xfrm>
          <a:prstGeom prst="rect">
            <a:avLst/>
          </a:prstGeom>
        </p:spPr>
        <p:txBody>
          <a:bodyPr/>
          <a:lstStyle/>
          <a:p>
            <a:pPr/>
          </a:p>
        </p:txBody>
      </p:sp>
      <p:pic>
        <p:nvPicPr>
          <p:cNvPr id="181" name="Picture 2" descr="Picture 2"/>
          <p:cNvPicPr>
            <a:picLocks noChangeAspect="1"/>
          </p:cNvPicPr>
          <p:nvPr/>
        </p:nvPicPr>
        <p:blipFill>
          <a:blip r:embed="rId2">
            <a:extLst/>
          </a:blip>
          <a:stretch>
            <a:fillRect/>
          </a:stretch>
        </p:blipFill>
        <p:spPr>
          <a:xfrm>
            <a:off x="108486" y="1363849"/>
            <a:ext cx="5182299" cy="3160305"/>
          </a:xfrm>
          <a:prstGeom prst="rect">
            <a:avLst/>
          </a:prstGeom>
          <a:ln w="12700">
            <a:miter lim="400000"/>
          </a:ln>
        </p:spPr>
      </p:pic>
      <p:pic>
        <p:nvPicPr>
          <p:cNvPr id="182"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Google Shape;161;p16"/>
          <p:cNvSpPr txBox="1"/>
          <p:nvPr>
            <p:ph type="title"/>
          </p:nvPr>
        </p:nvSpPr>
        <p:spPr>
          <a:xfrm>
            <a:off x="170480" y="96554"/>
            <a:ext cx="9167247" cy="1159802"/>
          </a:xfrm>
          <a:prstGeom prst="rect">
            <a:avLst/>
          </a:prstGeom>
        </p:spPr>
        <p:txBody>
          <a:bodyPr/>
          <a:lstStyle/>
          <a:p>
            <a:pPr/>
            <a:r>
              <a:t>Checkout, Make a copy and more</a:t>
            </a:r>
          </a:p>
        </p:txBody>
      </p:sp>
      <p:sp>
        <p:nvSpPr>
          <p:cNvPr id="185" name="Subtitle 1"/>
          <p:cNvSpPr txBox="1"/>
          <p:nvPr>
            <p:ph type="body" sz="quarter" idx="1"/>
          </p:nvPr>
        </p:nvSpPr>
        <p:spPr>
          <a:xfrm>
            <a:off x="457200" y="2763852"/>
            <a:ext cx="5486400" cy="784802"/>
          </a:xfrm>
          <a:prstGeom prst="rect">
            <a:avLst/>
          </a:prstGeom>
        </p:spPr>
        <p:txBody>
          <a:bodyPr/>
          <a:lstStyle/>
          <a:p>
            <a:pPr/>
          </a:p>
        </p:txBody>
      </p:sp>
      <p:pic>
        <p:nvPicPr>
          <p:cNvPr id="186"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457200" y="-101"/>
            <a:ext cx="8555064" cy="906753"/>
          </a:xfrm>
          <a:prstGeom prst="rect">
            <a:avLst/>
          </a:prstGeom>
        </p:spPr>
        <p:txBody>
          <a:bodyPr/>
          <a:lstStyle/>
          <a:p>
            <a:pPr/>
            <a:r>
              <a:t>Search member and print checkout records</a:t>
            </a:r>
          </a:p>
        </p:txBody>
      </p:sp>
      <p:pic>
        <p:nvPicPr>
          <p:cNvPr id="189" name="Picture 2" descr="Picture 2"/>
          <p:cNvPicPr>
            <a:picLocks noChangeAspect="1"/>
          </p:cNvPicPr>
          <p:nvPr/>
        </p:nvPicPr>
        <p:blipFill>
          <a:blip r:embed="rId2">
            <a:extLst/>
          </a:blip>
          <a:stretch>
            <a:fillRect/>
          </a:stretch>
        </p:blipFill>
        <p:spPr>
          <a:xfrm>
            <a:off x="0" y="906649"/>
            <a:ext cx="8867549" cy="36933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192" name="Title 1"/>
          <p:cNvSpPr txBox="1"/>
          <p:nvPr/>
        </p:nvSpPr>
        <p:spPr>
          <a:xfrm>
            <a:off x="457200" y="211974"/>
            <a:ext cx="8555064"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Search member for overdue</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itle 1"/>
          <p:cNvSpPr txBox="1"/>
          <p:nvPr>
            <p:ph type="title"/>
          </p:nvPr>
        </p:nvSpPr>
        <p:spPr>
          <a:xfrm>
            <a:off x="457200" y="-100"/>
            <a:ext cx="5486400" cy="1814399"/>
          </a:xfrm>
          <a:prstGeom prst="rect">
            <a:avLst/>
          </a:prstGeom>
        </p:spPr>
        <p:txBody>
          <a:bodyPr/>
          <a:lstStyle/>
          <a:p>
            <a:pPr/>
            <a:r>
              <a:t>Add library member</a:t>
            </a:r>
          </a:p>
        </p:txBody>
      </p:sp>
      <p:pic>
        <p:nvPicPr>
          <p:cNvPr id="195"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Google Shape;161;p16"/>
          <p:cNvSpPr txBox="1"/>
          <p:nvPr>
            <p:ph type="title"/>
          </p:nvPr>
        </p:nvSpPr>
        <p:spPr>
          <a:xfrm>
            <a:off x="80411" y="9558"/>
            <a:ext cx="4188320" cy="623004"/>
          </a:xfrm>
          <a:prstGeom prst="rect">
            <a:avLst/>
          </a:prstGeom>
        </p:spPr>
        <p:txBody>
          <a:bodyPr/>
          <a:lstStyle>
            <a:lvl1pPr>
              <a:defRPr sz="3200"/>
            </a:lvl1pPr>
          </a:lstStyle>
          <a:p>
            <a:pPr/>
            <a:r>
              <a:t>Add library member </a:t>
            </a:r>
          </a:p>
        </p:txBody>
      </p:sp>
      <p:sp>
        <p:nvSpPr>
          <p:cNvPr id="198" name="Google Shape;162;p16"/>
          <p:cNvSpPr txBox="1"/>
          <p:nvPr>
            <p:ph type="body" sz="quarter" idx="1"/>
          </p:nvPr>
        </p:nvSpPr>
        <p:spPr>
          <a:xfrm>
            <a:off x="197582" y="577422"/>
            <a:ext cx="3315277" cy="429657"/>
          </a:xfrm>
          <a:prstGeom prst="rect">
            <a:avLst/>
          </a:prstGeom>
        </p:spPr>
        <p:txBody>
          <a:bodyPr/>
          <a:lstStyle>
            <a:lvl1pPr marL="0" indent="0">
              <a:defRPr b="1"/>
            </a:lvl1pPr>
          </a:lstStyle>
          <a:p>
            <a:pPr/>
            <a:r>
              <a:t>Use Case Description:</a:t>
            </a:r>
          </a:p>
        </p:txBody>
      </p:sp>
      <p:graphicFrame>
        <p:nvGraphicFramePr>
          <p:cNvPr id="199" name="Table 2"/>
          <p:cNvGraphicFramePr/>
          <p:nvPr/>
        </p:nvGraphicFramePr>
        <p:xfrm>
          <a:off x="840879" y="1600190"/>
          <a:ext cx="7940117" cy="180928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630032"/>
                <a:gridCol w="4310085"/>
              </a:tblGrid>
              <a:tr h="196086">
                <a:tc>
                  <a:txBody>
                    <a:bodyPr/>
                    <a:lstStyle/>
                    <a:p>
                      <a:pPr algn="ctr">
                        <a:lnSpc>
                          <a:spcPct val="107000"/>
                        </a:lnSpc>
                        <a:defRPr b="0" sz="1800">
                          <a:solidFill>
                            <a:srgbClr val="000000"/>
                          </a:solidFill>
                        </a:defRPr>
                      </a:pPr>
                      <a:r>
                        <a:rPr b="1" sz="1400">
                          <a:sym typeface="Arial"/>
                        </a:rPr>
                        <a:t>User Action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07000"/>
                        </a:lnSpc>
                        <a:defRPr b="0" sz="1800">
                          <a:solidFill>
                            <a:srgbClr val="000000"/>
                          </a:solidFill>
                        </a:defRPr>
                      </a:pPr>
                      <a:r>
                        <a:rPr b="1" sz="1400">
                          <a:sym typeface="Arial"/>
                        </a:rPr>
                        <a:t>System Response</a:t>
                      </a:r>
                    </a:p>
                  </a:txBody>
                  <a:tcPr marL="0" marR="0" marT="0" marB="0" anchor="t" anchorCtr="0" horzOverflow="overflow">
                    <a:lnL w="12700">
                      <a:miter lim="400000"/>
                    </a:lnL>
                    <a:lnR w="12700">
                      <a:miter lim="400000"/>
                    </a:lnR>
                    <a:lnT w="12700">
                      <a:miter lim="400000"/>
                    </a:lnT>
                    <a:lnB w="12700">
                      <a:miter lim="400000"/>
                    </a:lnB>
                    <a:noFill/>
                  </a:tcPr>
                </a:tc>
              </a:tr>
              <a:tr h="1613196">
                <a:tc>
                  <a:txBody>
                    <a:bodyPr/>
                    <a:lstStyle/>
                    <a:p>
                      <a:pPr>
                        <a:lnSpc>
                          <a:spcPct val="107000"/>
                        </a:lnSpc>
                        <a:defRPr b="0" sz="1800">
                          <a:solidFill>
                            <a:srgbClr val="000000"/>
                          </a:solidFill>
                        </a:defRPr>
                      </a:pPr>
                      <a:r>
                        <a:rPr sz="1200">
                          <a:sym typeface="Arial"/>
                        </a:rPr>
                        <a:t>1. Authorization level of user as Administrator or both fills the form with fields: member id, first name, last name, street, city, state, zip, telephone number. Then submit to save the data.</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Google Shape;162;p16"/>
          <p:cNvSpPr txBox="1"/>
          <p:nvPr>
            <p:ph type="body" sz="quarter" idx="1"/>
          </p:nvPr>
        </p:nvSpPr>
        <p:spPr>
          <a:xfrm>
            <a:off x="456051" y="632562"/>
            <a:ext cx="1671423" cy="429657"/>
          </a:xfrm>
          <a:prstGeom prst="rect">
            <a:avLst/>
          </a:prstGeom>
        </p:spPr>
        <p:txBody>
          <a:bodyPr/>
          <a:lstStyle>
            <a:lvl1pPr marL="0" indent="0">
              <a:defRPr b="1"/>
            </a:lvl1pPr>
          </a:lstStyle>
          <a:p>
            <a:pPr/>
            <a:r>
              <a:t>Use Case:</a:t>
            </a:r>
          </a:p>
        </p:txBody>
      </p:sp>
      <p:sp>
        <p:nvSpPr>
          <p:cNvPr id="202" name="Google Shape;161;p16"/>
          <p:cNvSpPr txBox="1"/>
          <p:nvPr/>
        </p:nvSpPr>
        <p:spPr>
          <a:xfrm>
            <a:off x="80411" y="79760"/>
            <a:ext cx="4188320"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Add library member </a:t>
            </a:r>
          </a:p>
        </p:txBody>
      </p:sp>
      <p:pic>
        <p:nvPicPr>
          <p:cNvPr id="203" name="Picture 2" descr="Picture 2"/>
          <p:cNvPicPr>
            <a:picLocks noChangeAspect="1"/>
          </p:cNvPicPr>
          <p:nvPr/>
        </p:nvPicPr>
        <p:blipFill>
          <a:blip r:embed="rId2">
            <a:extLst/>
          </a:blip>
          <a:stretch>
            <a:fillRect/>
          </a:stretch>
        </p:blipFill>
        <p:spPr>
          <a:xfrm>
            <a:off x="2720394" y="2011178"/>
            <a:ext cx="5695951" cy="1820865"/>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Google Shape;162;p16"/>
          <p:cNvSpPr txBox="1"/>
          <p:nvPr>
            <p:ph type="body" sz="quarter" idx="1"/>
          </p:nvPr>
        </p:nvSpPr>
        <p:spPr>
          <a:xfrm>
            <a:off x="436354" y="537239"/>
            <a:ext cx="2866119" cy="429657"/>
          </a:xfrm>
          <a:prstGeom prst="rect">
            <a:avLst/>
          </a:prstGeom>
        </p:spPr>
        <p:txBody>
          <a:bodyPr/>
          <a:lstStyle>
            <a:lvl1pPr marL="0" indent="0">
              <a:defRPr b="1"/>
            </a:lvl1pPr>
          </a:lstStyle>
          <a:p>
            <a:pPr/>
            <a:r>
              <a:t>Sequence diagram:</a:t>
            </a:r>
          </a:p>
        </p:txBody>
      </p:sp>
      <p:sp>
        <p:nvSpPr>
          <p:cNvPr id="206" name="Google Shape;161;p16"/>
          <p:cNvSpPr txBox="1"/>
          <p:nvPr/>
        </p:nvSpPr>
        <p:spPr>
          <a:xfrm>
            <a:off x="80411" y="79760"/>
            <a:ext cx="4188320"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Add library member </a:t>
            </a:r>
          </a:p>
        </p:txBody>
      </p:sp>
      <p:pic>
        <p:nvPicPr>
          <p:cNvPr id="207" name="Picture 2" descr="Picture 2"/>
          <p:cNvPicPr>
            <a:picLocks noChangeAspect="1"/>
          </p:cNvPicPr>
          <p:nvPr/>
        </p:nvPicPr>
        <p:blipFill>
          <a:blip r:embed="rId2">
            <a:extLst/>
          </a:blip>
          <a:stretch>
            <a:fillRect/>
          </a:stretch>
        </p:blipFill>
        <p:spPr>
          <a:xfrm>
            <a:off x="2867044" y="1160244"/>
            <a:ext cx="5935664" cy="3878263"/>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1"/>
          <p:cNvSpPr txBox="1"/>
          <p:nvPr>
            <p:ph type="title"/>
          </p:nvPr>
        </p:nvSpPr>
        <p:spPr>
          <a:xfrm>
            <a:off x="457200" y="-100"/>
            <a:ext cx="5486400" cy="1814399"/>
          </a:xfrm>
          <a:prstGeom prst="rect">
            <a:avLst/>
          </a:prstGeom>
        </p:spPr>
        <p:txBody>
          <a:bodyPr/>
          <a:lstStyle/>
          <a:p>
            <a:pPr/>
            <a:r>
              <a:t>Add book</a:t>
            </a:r>
          </a:p>
        </p:txBody>
      </p:sp>
      <p:pic>
        <p:nvPicPr>
          <p:cNvPr id="210"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oogle Shape;180;p19"/>
          <p:cNvSpPr txBox="1"/>
          <p:nvPr>
            <p:ph type="title" idx="4294967295"/>
          </p:nvPr>
        </p:nvSpPr>
        <p:spPr>
          <a:xfrm>
            <a:off x="457199" y="1850350"/>
            <a:ext cx="5486102" cy="1159802"/>
          </a:xfrm>
          <a:prstGeom prst="rect">
            <a:avLst/>
          </a:prstGeom>
        </p:spPr>
        <p:txBody>
          <a:bodyPr/>
          <a:lstStyle>
            <a:lvl1pPr>
              <a:defRPr sz="7200"/>
            </a:lvl1pPr>
          </a:lstStyle>
          <a:p>
            <a:pPr/>
            <a:r>
              <a:t>Hello !</a:t>
            </a:r>
          </a:p>
        </p:txBody>
      </p:sp>
      <p:sp>
        <p:nvSpPr>
          <p:cNvPr id="131" name="Google Shape;182;p19"/>
          <p:cNvSpPr/>
          <p:nvPr/>
        </p:nvSpPr>
        <p:spPr>
          <a:xfrm>
            <a:off x="7570698" y="2247646"/>
            <a:ext cx="283801" cy="2709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p>
        </p:txBody>
      </p:sp>
      <p:grpSp>
        <p:nvGrpSpPr>
          <p:cNvPr id="134" name="Google Shape;183;p19"/>
          <p:cNvGrpSpPr/>
          <p:nvPr/>
        </p:nvGrpSpPr>
        <p:grpSpPr>
          <a:xfrm>
            <a:off x="7218453" y="725751"/>
            <a:ext cx="1216094" cy="1216264"/>
            <a:chOff x="0" y="0"/>
            <a:chExt cx="1216092" cy="1216262"/>
          </a:xfrm>
        </p:grpSpPr>
        <p:sp>
          <p:nvSpPr>
            <p:cNvPr id="132" name="Google Shape;184;p19"/>
            <p:cNvSpPr/>
            <p:nvPr/>
          </p:nvSpPr>
          <p:spPr>
            <a:xfrm>
              <a:off x="457408" y="457426"/>
              <a:ext cx="629823" cy="629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p>
          </p:txBody>
        </p:sp>
        <p:sp>
          <p:nvSpPr>
            <p:cNvPr id="133" name="Google Shape;185;p19"/>
            <p:cNvSpPr/>
            <p:nvPr/>
          </p:nvSpPr>
          <p:spPr>
            <a:xfrm>
              <a:off x="0" y="-1"/>
              <a:ext cx="1216093" cy="1216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p>
          </p:txBody>
        </p:sp>
      </p:grpSp>
      <p:grpSp>
        <p:nvGrpSpPr>
          <p:cNvPr id="139" name="Google Shape;186;p19"/>
          <p:cNvGrpSpPr/>
          <p:nvPr/>
        </p:nvGrpSpPr>
        <p:grpSpPr>
          <a:xfrm>
            <a:off x="5943351" y="1579377"/>
            <a:ext cx="1008874" cy="1008922"/>
            <a:chOff x="0" y="0"/>
            <a:chExt cx="1008873" cy="1008920"/>
          </a:xfrm>
        </p:grpSpPr>
        <p:sp>
          <p:nvSpPr>
            <p:cNvPr id="135" name="Google Shape;187;p19"/>
            <p:cNvSpPr/>
            <p:nvPr/>
          </p:nvSpPr>
          <p:spPr>
            <a:xfrm rot="1056970">
              <a:off x="102741" y="102729"/>
              <a:ext cx="803390" cy="803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p>
          </p:txBody>
        </p:sp>
        <p:sp>
          <p:nvSpPr>
            <p:cNvPr id="136" name="Google Shape;188;p19"/>
            <p:cNvSpPr/>
            <p:nvPr/>
          </p:nvSpPr>
          <p:spPr>
            <a:xfrm rot="1056970">
              <a:off x="78135" y="624533"/>
              <a:ext cx="132805" cy="132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p>
          </p:txBody>
        </p:sp>
        <p:sp>
          <p:nvSpPr>
            <p:cNvPr id="137" name="Google Shape;189;p19"/>
            <p:cNvSpPr/>
            <p:nvPr/>
          </p:nvSpPr>
          <p:spPr>
            <a:xfrm rot="1056970">
              <a:off x="161087" y="723400"/>
              <a:ext cx="85230" cy="85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p>
          </p:txBody>
        </p:sp>
        <p:sp>
          <p:nvSpPr>
            <p:cNvPr id="138" name="Google Shape;190;p19"/>
            <p:cNvSpPr/>
            <p:nvPr/>
          </p:nvSpPr>
          <p:spPr>
            <a:xfrm rot="1056970">
              <a:off x="74744" y="556674"/>
              <a:ext cx="85185" cy="85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p>
          </p:txBody>
        </p:sp>
      </p:grpSp>
      <p:sp>
        <p:nvSpPr>
          <p:cNvPr id="140" name="Google Shape;191;p19"/>
          <p:cNvSpPr/>
          <p:nvPr/>
        </p:nvSpPr>
        <p:spPr>
          <a:xfrm rot="2466685">
            <a:off x="6136573" y="961378"/>
            <a:ext cx="394312" cy="3764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p>
        </p:txBody>
      </p:sp>
      <p:sp>
        <p:nvSpPr>
          <p:cNvPr id="141" name="Google Shape;192;p19"/>
          <p:cNvSpPr/>
          <p:nvPr/>
        </p:nvSpPr>
        <p:spPr>
          <a:xfrm rot="19990510">
            <a:off x="6713329" y="1198304"/>
            <a:ext cx="283791" cy="270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p>
        </p:txBody>
      </p:sp>
      <p:sp>
        <p:nvSpPr>
          <p:cNvPr id="142" name="Google Shape;193;p19"/>
          <p:cNvSpPr/>
          <p:nvPr/>
        </p:nvSpPr>
        <p:spPr>
          <a:xfrm rot="2926195">
            <a:off x="8434188" y="1412994"/>
            <a:ext cx="212514" cy="202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p>
        </p:txBody>
      </p:sp>
      <p:sp>
        <p:nvSpPr>
          <p:cNvPr id="143" name="Google Shape;194;p19"/>
          <p:cNvSpPr/>
          <p:nvPr/>
        </p:nvSpPr>
        <p:spPr>
          <a:xfrm rot="19990898">
            <a:off x="7513424" y="329113"/>
            <a:ext cx="191474" cy="182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p>
        </p:txBody>
      </p:sp>
      <p:sp>
        <p:nvSpPr>
          <p:cNvPr id="144" name="Google Shape;195;p19"/>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45" name="Google Shape;155;p15"/>
          <p:cNvSpPr txBox="1"/>
          <p:nvPr/>
        </p:nvSpPr>
        <p:spPr>
          <a:xfrm>
            <a:off x="364209" y="3429800"/>
            <a:ext cx="8717799" cy="99665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b="1" sz="3200"/>
            </a:pPr>
            <a:r>
              <a:t>We are GROUP 16</a:t>
            </a:r>
          </a:p>
          <a:p>
            <a:pPr>
              <a:defRPr b="1" sz="1600"/>
            </a:pPr>
            <a:r>
              <a:t>Github: </a:t>
            </a:r>
            <a:r>
              <a:rPr b="0" u="sng">
                <a:solidFill>
                  <a:srgbClr val="0000FF"/>
                </a:solidFill>
                <a:uFill>
                  <a:solidFill>
                    <a:srgbClr val="0000FF"/>
                  </a:solidFill>
                </a:uFill>
                <a:hlinkClick r:id="rId2" invalidUrl="" action="" tgtFrame="" tooltip="" history="1" highlightClick="0" endSnd="0"/>
              </a:rPr>
              <a:t>https://github.com/chalovina/Group16/tree/master/Group16_MppProject</a:t>
            </a:r>
          </a:p>
          <a:p>
            <a:pPr>
              <a:spcBef>
                <a:spcPts val="600"/>
              </a:spcBef>
              <a:defRPr b="1" sz="1600"/>
            </a:pPr>
            <a:r>
              <a:t>Demo Video: </a:t>
            </a:r>
            <a:r>
              <a:rPr b="0" u="sng">
                <a:solidFill>
                  <a:srgbClr val="0000FF"/>
                </a:solidFill>
                <a:uFill>
                  <a:solidFill>
                    <a:srgbClr val="0000FF"/>
                  </a:solidFill>
                </a:uFill>
                <a:hlinkClick r:id="rId3" invalidUrl="" action="" tgtFrame="" tooltip="" history="1" highlightClick="0" endSnd="0"/>
              </a:rPr>
              <a:t>https://www.youtube.com/watch?v=DoL4I_s_dPo</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xfrm>
            <a:off x="457200" y="-100"/>
            <a:ext cx="5486400" cy="1814399"/>
          </a:xfrm>
          <a:prstGeom prst="rect">
            <a:avLst/>
          </a:prstGeom>
        </p:spPr>
        <p:txBody>
          <a:bodyPr/>
          <a:lstStyle/>
          <a:p>
            <a:pPr/>
            <a:r>
              <a:t>SCI knowledge</a:t>
            </a:r>
          </a:p>
        </p:txBody>
      </p:sp>
      <p:sp>
        <p:nvSpPr>
          <p:cNvPr id="213" name="Google Shape;162;p16"/>
          <p:cNvSpPr txBox="1"/>
          <p:nvPr/>
        </p:nvSpPr>
        <p:spPr>
          <a:xfrm>
            <a:off x="457200" y="2143917"/>
            <a:ext cx="7981627" cy="2736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600"/>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pPr>
          </a:p>
          <a:p>
            <a:pPr algn="just">
              <a:defRPr sz="1600"/>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pPr>
          </a:p>
          <a:p>
            <a:pPr algn="just">
              <a:defRPr sz="1600"/>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9EB3C2"/>
        </a:solid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Google Shape;145;p14"/>
          <p:cNvSpPr txBox="1"/>
          <p:nvPr>
            <p:ph type="title"/>
          </p:nvPr>
        </p:nvSpPr>
        <p:spPr>
          <a:xfrm>
            <a:off x="457198" y="-100"/>
            <a:ext cx="7105975" cy="1814399"/>
          </a:xfrm>
          <a:prstGeom prst="rect">
            <a:avLst/>
          </a:prstGeom>
        </p:spPr>
        <p:txBody>
          <a:bodyPr/>
          <a:lstStyle/>
          <a:p>
            <a:pPr/>
            <a:r>
              <a:t>All features are implemented (including extra optional parts)</a:t>
            </a:r>
            <a:br/>
          </a:p>
        </p:txBody>
      </p:sp>
      <p:sp>
        <p:nvSpPr>
          <p:cNvPr id="148" name="Google Shape;149;p14"/>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Text Placeholder 2"/>
          <p:cNvSpPr txBox="1"/>
          <p:nvPr>
            <p:ph type="body" sz="half" idx="1"/>
          </p:nvPr>
        </p:nvSpPr>
        <p:spPr>
          <a:xfrm>
            <a:off x="1015138" y="1909298"/>
            <a:ext cx="4678839" cy="3016502"/>
          </a:xfrm>
          <a:prstGeom prst="rect">
            <a:avLst/>
          </a:prstGeom>
        </p:spPr>
        <p:txBody>
          <a:bodyPr/>
          <a:lstStyle/>
          <a:p>
            <a:pPr/>
            <a:r>
              <a:t>Login</a:t>
            </a:r>
          </a:p>
          <a:p>
            <a:pPr/>
            <a:r>
              <a:t>Checkout</a:t>
            </a:r>
          </a:p>
          <a:p>
            <a:pPr/>
            <a:r>
              <a:t>Add copy</a:t>
            </a:r>
          </a:p>
          <a:p>
            <a:pPr/>
            <a:r>
              <a:t>Add library member</a:t>
            </a:r>
          </a:p>
          <a:p>
            <a:pPr/>
            <a:r>
              <a:t>Add book</a:t>
            </a:r>
          </a:p>
          <a:p>
            <a:pPr/>
            <a:r>
              <a:t>Search and print checkout entry record</a:t>
            </a:r>
          </a:p>
          <a:p>
            <a:pPr/>
            <a:r>
              <a:t>Search and print overdue checkout</a:t>
            </a:r>
          </a:p>
        </p:txBody>
      </p:sp>
      <p:sp>
        <p:nvSpPr>
          <p:cNvPr id="150" name="Text Placeholder 3"/>
          <p:cNvSpPr txBox="1"/>
          <p:nvPr>
            <p:ph type="body" idx="13"/>
          </p:nvPr>
        </p:nvSpPr>
        <p:spPr>
          <a:prstGeom prst="rect">
            <a:avLst/>
          </a:prstGeom>
        </p:spPr>
        <p:txBody>
          <a:bodyPr/>
          <a:lstStyle/>
          <a:p>
            <a:pPr indent="-342900">
              <a:buSzPts val="1800"/>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Google Shape;161;p16"/>
          <p:cNvSpPr txBox="1"/>
          <p:nvPr>
            <p:ph type="title"/>
          </p:nvPr>
        </p:nvSpPr>
        <p:spPr>
          <a:xfrm>
            <a:off x="457200" y="1430948"/>
            <a:ext cx="5486400" cy="1159802"/>
          </a:xfrm>
          <a:prstGeom prst="rect">
            <a:avLst/>
          </a:prstGeom>
        </p:spPr>
        <p:txBody>
          <a:bodyPr/>
          <a:lstStyle/>
          <a:p>
            <a:pPr/>
            <a:r>
              <a:t>1.LOGIN </a:t>
            </a:r>
          </a:p>
        </p:txBody>
      </p:sp>
      <p:sp>
        <p:nvSpPr>
          <p:cNvPr id="153" name="Google Shape;162;p16"/>
          <p:cNvSpPr txBox="1"/>
          <p:nvPr>
            <p:ph type="body" sz="quarter" idx="1"/>
          </p:nvPr>
        </p:nvSpPr>
        <p:spPr>
          <a:xfrm>
            <a:off x="457200" y="2763852"/>
            <a:ext cx="5486400" cy="784802"/>
          </a:xfrm>
          <a:prstGeom prst="rect">
            <a:avLst/>
          </a:prstGeom>
        </p:spPr>
        <p:txBody>
          <a:bodyPr/>
          <a:lstStyle/>
          <a:p>
            <a:pPr marL="0" indent="0" defTabSz="411479">
              <a:defRPr b="1" sz="1000"/>
            </a:pPr>
            <a:r>
              <a:t>Difference roles:</a:t>
            </a:r>
            <a:br/>
            <a:r>
              <a:rPr b="0"/>
              <a:t>Super Admin: both</a:t>
            </a:r>
          </a:p>
          <a:p>
            <a:pPr marL="0" indent="0" defTabSz="411479">
              <a:defRPr sz="1000"/>
            </a:pPr>
            <a:r>
              <a:t>Admin: admin</a:t>
            </a:r>
          </a:p>
          <a:p>
            <a:pPr marL="0" indent="0" defTabSz="411479">
              <a:defRPr sz="1000"/>
            </a:pPr>
            <a:r>
              <a:t>Librarian: lib</a:t>
            </a:r>
          </a:p>
        </p:txBody>
      </p:sp>
      <p:pic>
        <p:nvPicPr>
          <p:cNvPr id="154" name="Picture 1" descr="Picture 1"/>
          <p:cNvPicPr>
            <a:picLocks noChangeAspect="1"/>
          </p:cNvPicPr>
          <p:nvPr/>
        </p:nvPicPr>
        <p:blipFill>
          <a:blip r:embed="rId2">
            <a:extLst/>
          </a:blip>
          <a:stretch>
            <a:fillRect/>
          </a:stretch>
        </p:blipFill>
        <p:spPr>
          <a:xfrm>
            <a:off x="4546815" y="1260958"/>
            <a:ext cx="4343402" cy="33655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oogle Shape;161;p16"/>
          <p:cNvSpPr txBox="1"/>
          <p:nvPr>
            <p:ph type="title"/>
          </p:nvPr>
        </p:nvSpPr>
        <p:spPr>
          <a:xfrm>
            <a:off x="94196" y="32356"/>
            <a:ext cx="2106798" cy="623004"/>
          </a:xfrm>
          <a:prstGeom prst="rect">
            <a:avLst/>
          </a:prstGeom>
        </p:spPr>
        <p:txBody>
          <a:bodyPr/>
          <a:lstStyle>
            <a:lvl1pPr defTabSz="850391">
              <a:defRPr sz="4092"/>
            </a:lvl1pPr>
          </a:lstStyle>
          <a:p>
            <a:pPr/>
            <a:r>
              <a:t>LOGIN </a:t>
            </a:r>
          </a:p>
        </p:txBody>
      </p:sp>
      <p:sp>
        <p:nvSpPr>
          <p:cNvPr id="157" name="Google Shape;162;p16"/>
          <p:cNvSpPr txBox="1"/>
          <p:nvPr>
            <p:ph type="body" sz="quarter" idx="1"/>
          </p:nvPr>
        </p:nvSpPr>
        <p:spPr>
          <a:xfrm>
            <a:off x="140146" y="655360"/>
            <a:ext cx="3315277" cy="429656"/>
          </a:xfrm>
          <a:prstGeom prst="rect">
            <a:avLst/>
          </a:prstGeom>
        </p:spPr>
        <p:txBody>
          <a:bodyPr/>
          <a:lstStyle>
            <a:lvl1pPr marL="0" indent="0">
              <a:defRPr b="1"/>
            </a:lvl1pPr>
          </a:lstStyle>
          <a:p>
            <a:pPr/>
            <a:r>
              <a:t>Use Case Description:</a:t>
            </a:r>
          </a:p>
        </p:txBody>
      </p:sp>
      <p:graphicFrame>
        <p:nvGraphicFramePr>
          <p:cNvPr id="158" name="Table 2"/>
          <p:cNvGraphicFramePr/>
          <p:nvPr/>
        </p:nvGraphicFramePr>
        <p:xfrm>
          <a:off x="781145" y="1948271"/>
          <a:ext cx="7940117" cy="227451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397871"/>
                <a:gridCol w="5542246"/>
              </a:tblGrid>
              <a:tr h="246507">
                <a:tc>
                  <a:txBody>
                    <a:bodyPr/>
                    <a:lstStyle/>
                    <a:p>
                      <a:pPr algn="ctr">
                        <a:lnSpc>
                          <a:spcPct val="107000"/>
                        </a:lnSpc>
                        <a:defRPr b="0" sz="1800">
                          <a:solidFill>
                            <a:srgbClr val="000000"/>
                          </a:solidFill>
                        </a:defRPr>
                      </a:pPr>
                      <a:r>
                        <a:rPr b="1" sz="1400">
                          <a:sym typeface="Arial"/>
                        </a:rPr>
                        <a:t>User Action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07000"/>
                        </a:lnSpc>
                        <a:defRPr b="0" sz="1800">
                          <a:solidFill>
                            <a:srgbClr val="000000"/>
                          </a:solidFill>
                        </a:defRPr>
                      </a:pPr>
                      <a:r>
                        <a:rPr b="1" sz="1400">
                          <a:sym typeface="Arial"/>
                        </a:rPr>
                        <a:t>System Response</a:t>
                      </a:r>
                    </a:p>
                  </a:txBody>
                  <a:tcPr marL="0" marR="0" marT="0" marB="0" anchor="t" anchorCtr="0" horzOverflow="overflow">
                    <a:lnL w="12700">
                      <a:miter lim="400000"/>
                    </a:lnL>
                    <a:lnR w="12700">
                      <a:miter lim="400000"/>
                    </a:lnR>
                    <a:lnT w="12700">
                      <a:miter lim="400000"/>
                    </a:lnT>
                    <a:lnB w="12700">
                      <a:miter lim="400000"/>
                    </a:lnB>
                    <a:noFill/>
                  </a:tcPr>
                </a:tc>
              </a:tr>
              <a:tr h="2028006">
                <a:tc>
                  <a:txBody>
                    <a:bodyPr/>
                    <a:lstStyle/>
                    <a:p>
                      <a:pPr>
                        <a:lnSpc>
                          <a:spcPct val="107000"/>
                        </a:lnSpc>
                        <a:defRPr b="0" sz="1800">
                          <a:solidFill>
                            <a:srgbClr val="000000"/>
                          </a:solidFill>
                        </a:defRPr>
                      </a:pPr>
                      <a:r>
                        <a:rPr sz="1200">
                          <a:sym typeface="Arial"/>
                        </a:rPr>
                        <a:t>1. User enters username and password, then clicks login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login information and presents the Main Window. The main window presents the options which are depended on the authorization level of user returned with 3 level of LIBRARIAN, ADMIN, and BOTH. 
 - LIBRARIAN level includes options: Checkout Book, Print Checkout Record, and Overdue Checkout.
- ADMIN level includes options: Add Member, Add Book, and Add Copy.
- BOTH level includes the options of both LIBRARIAN and ADMIN.</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Google Shape;161;p16"/>
          <p:cNvSpPr txBox="1"/>
          <p:nvPr>
            <p:ph type="title"/>
          </p:nvPr>
        </p:nvSpPr>
        <p:spPr>
          <a:xfrm>
            <a:off x="-1" y="0"/>
            <a:ext cx="2106798" cy="623004"/>
          </a:xfrm>
          <a:prstGeom prst="rect">
            <a:avLst/>
          </a:prstGeom>
        </p:spPr>
        <p:txBody>
          <a:bodyPr/>
          <a:lstStyle>
            <a:lvl1pPr defTabSz="850391">
              <a:defRPr sz="4092"/>
            </a:lvl1pPr>
          </a:lstStyle>
          <a:p>
            <a:pPr/>
            <a:r>
              <a:t>LOGIN </a:t>
            </a:r>
          </a:p>
        </p:txBody>
      </p:sp>
      <p:sp>
        <p:nvSpPr>
          <p:cNvPr id="161" name="Google Shape;162;p16"/>
          <p:cNvSpPr txBox="1"/>
          <p:nvPr>
            <p:ph type="body" sz="quarter" idx="1"/>
          </p:nvPr>
        </p:nvSpPr>
        <p:spPr>
          <a:xfrm>
            <a:off x="112576" y="666271"/>
            <a:ext cx="2028683" cy="429657"/>
          </a:xfrm>
          <a:prstGeom prst="rect">
            <a:avLst/>
          </a:prstGeom>
        </p:spPr>
        <p:txBody>
          <a:bodyPr/>
          <a:lstStyle>
            <a:lvl1pPr marL="0" indent="0">
              <a:defRPr b="1"/>
            </a:lvl1pPr>
          </a:lstStyle>
          <a:p>
            <a:pPr/>
            <a:r>
              <a:t>Use Case:</a:t>
            </a:r>
          </a:p>
        </p:txBody>
      </p:sp>
      <p:pic>
        <p:nvPicPr>
          <p:cNvPr id="162" name="Picture 2" descr="Picture 2"/>
          <p:cNvPicPr>
            <a:picLocks noChangeAspect="1"/>
          </p:cNvPicPr>
          <p:nvPr/>
        </p:nvPicPr>
        <p:blipFill>
          <a:blip r:embed="rId2">
            <a:extLst/>
          </a:blip>
          <a:stretch>
            <a:fillRect/>
          </a:stretch>
        </p:blipFill>
        <p:spPr>
          <a:xfrm>
            <a:off x="2871859" y="1764638"/>
            <a:ext cx="5940426" cy="2979737"/>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61;p16"/>
          <p:cNvSpPr txBox="1"/>
          <p:nvPr>
            <p:ph type="title"/>
          </p:nvPr>
        </p:nvSpPr>
        <p:spPr>
          <a:xfrm>
            <a:off x="-1" y="0"/>
            <a:ext cx="2106798" cy="623004"/>
          </a:xfrm>
          <a:prstGeom prst="rect">
            <a:avLst/>
          </a:prstGeom>
        </p:spPr>
        <p:txBody>
          <a:bodyPr/>
          <a:lstStyle>
            <a:lvl1pPr defTabSz="850391">
              <a:defRPr sz="4092"/>
            </a:lvl1pPr>
          </a:lstStyle>
          <a:p>
            <a:pPr/>
            <a:r>
              <a:t>LOGIN </a:t>
            </a:r>
          </a:p>
        </p:txBody>
      </p:sp>
      <p:sp>
        <p:nvSpPr>
          <p:cNvPr id="165" name="Google Shape;162;p16"/>
          <p:cNvSpPr txBox="1"/>
          <p:nvPr>
            <p:ph type="body" sz="quarter" idx="1"/>
          </p:nvPr>
        </p:nvSpPr>
        <p:spPr>
          <a:xfrm>
            <a:off x="43651" y="623003"/>
            <a:ext cx="3315277" cy="429657"/>
          </a:xfrm>
          <a:prstGeom prst="rect">
            <a:avLst/>
          </a:prstGeom>
        </p:spPr>
        <p:txBody>
          <a:bodyPr/>
          <a:lstStyle>
            <a:lvl1pPr marL="0" indent="0">
              <a:defRPr b="1"/>
            </a:lvl1pPr>
          </a:lstStyle>
          <a:p>
            <a:pPr/>
            <a:r>
              <a:t>Sequence diagram:</a:t>
            </a:r>
          </a:p>
        </p:txBody>
      </p:sp>
      <p:pic>
        <p:nvPicPr>
          <p:cNvPr id="166" name="Picture 2" descr="Picture 2"/>
          <p:cNvPicPr>
            <a:picLocks noChangeAspect="1"/>
          </p:cNvPicPr>
          <p:nvPr/>
        </p:nvPicPr>
        <p:blipFill>
          <a:blip r:embed="rId2">
            <a:extLst/>
          </a:blip>
          <a:stretch>
            <a:fillRect/>
          </a:stretch>
        </p:blipFill>
        <p:spPr>
          <a:xfrm>
            <a:off x="2986733" y="1227814"/>
            <a:ext cx="5935664" cy="3878264"/>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oogle Shape;161;p16"/>
          <p:cNvSpPr txBox="1"/>
          <p:nvPr>
            <p:ph type="title"/>
          </p:nvPr>
        </p:nvSpPr>
        <p:spPr>
          <a:xfrm>
            <a:off x="457200" y="271149"/>
            <a:ext cx="5486400" cy="1159802"/>
          </a:xfrm>
          <a:prstGeom prst="rect">
            <a:avLst/>
          </a:prstGeom>
        </p:spPr>
        <p:txBody>
          <a:bodyPr/>
          <a:lstStyle/>
          <a:p>
            <a:pPr/>
            <a:r>
              <a:t>Super admin view </a:t>
            </a:r>
          </a:p>
        </p:txBody>
      </p:sp>
      <p:sp>
        <p:nvSpPr>
          <p:cNvPr id="169" name="Google Shape;162;p16"/>
          <p:cNvSpPr txBox="1"/>
          <p:nvPr>
            <p:ph type="body" sz="quarter" idx="1"/>
          </p:nvPr>
        </p:nvSpPr>
        <p:spPr>
          <a:xfrm>
            <a:off x="178229" y="1700950"/>
            <a:ext cx="5486403" cy="784802"/>
          </a:xfrm>
          <a:prstGeom prst="rect">
            <a:avLst/>
          </a:prstGeom>
        </p:spPr>
        <p:txBody>
          <a:bodyPr/>
          <a:lstStyle>
            <a:lvl1pPr marL="0" indent="0" defTabSz="905255">
              <a:lnSpc>
                <a:spcPct val="103500"/>
              </a:lnSpc>
              <a:defRPr sz="2300"/>
            </a:lvl1pPr>
          </a:lstStyle>
          <a:p>
            <a:pPr/>
            <a:r>
              <a:t>Super admin has fully permission for role: Admin and Librarian </a:t>
            </a:r>
          </a:p>
        </p:txBody>
      </p:sp>
      <p:pic>
        <p:nvPicPr>
          <p:cNvPr id="170" name="Picture 4" descr="Picture 4"/>
          <p:cNvPicPr>
            <a:picLocks noChangeAspect="1"/>
          </p:cNvPicPr>
          <p:nvPr/>
        </p:nvPicPr>
        <p:blipFill>
          <a:blip r:embed="rId2">
            <a:extLst/>
          </a:blip>
          <a:stretch>
            <a:fillRect/>
          </a:stretch>
        </p:blipFill>
        <p:spPr>
          <a:xfrm>
            <a:off x="5275476" y="1150"/>
            <a:ext cx="3772145" cy="2859602"/>
          </a:xfrm>
          <a:prstGeom prst="rect">
            <a:avLst/>
          </a:prstGeom>
          <a:ln w="12700">
            <a:miter lim="400000"/>
          </a:ln>
        </p:spPr>
      </p:pic>
      <p:pic>
        <p:nvPicPr>
          <p:cNvPr id="171" name="Picture 5" descr="Picture 5"/>
          <p:cNvPicPr>
            <a:picLocks noChangeAspect="1"/>
          </p:cNvPicPr>
          <p:nvPr/>
        </p:nvPicPr>
        <p:blipFill>
          <a:blip r:embed="rId3">
            <a:extLst/>
          </a:blip>
          <a:stretch>
            <a:fillRect/>
          </a:stretch>
        </p:blipFill>
        <p:spPr>
          <a:xfrm>
            <a:off x="5275476" y="2278251"/>
            <a:ext cx="3788650" cy="28652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61;p16"/>
          <p:cNvSpPr txBox="1"/>
          <p:nvPr>
            <p:ph type="title"/>
          </p:nvPr>
        </p:nvSpPr>
        <p:spPr>
          <a:xfrm>
            <a:off x="170480" y="96554"/>
            <a:ext cx="9167247" cy="1159802"/>
          </a:xfrm>
          <a:prstGeom prst="rect">
            <a:avLst/>
          </a:prstGeom>
        </p:spPr>
        <p:txBody>
          <a:bodyPr/>
          <a:lstStyle/>
          <a:p>
            <a:pPr/>
            <a:r>
              <a:t>Checkout, Use case</a:t>
            </a:r>
          </a:p>
        </p:txBody>
      </p:sp>
      <p:pic>
        <p:nvPicPr>
          <p:cNvPr id="174"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